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307" r:id="rId44"/>
    <p:sldId id="275" r:id="rId45"/>
    <p:sldId id="330" r:id="rId46"/>
    <p:sldId id="308" r:id="rId47"/>
    <p:sldId id="309" r:id="rId48"/>
    <p:sldId id="310" r:id="rId49"/>
    <p:sldId id="311" r:id="rId50"/>
    <p:sldId id="331" r:id="rId51"/>
    <p:sldId id="312" r:id="rId52"/>
    <p:sldId id="313" r:id="rId53"/>
    <p:sldId id="332" r:id="rId54"/>
    <p:sldId id="278" r:id="rId55"/>
    <p:sldId id="277" r:id="rId56"/>
    <p:sldId id="333" r:id="rId57"/>
    <p:sldId id="334" r:id="rId58"/>
    <p:sldId id="314" r:id="rId59"/>
    <p:sldId id="315" r:id="rId60"/>
    <p:sldId id="316" r:id="rId61"/>
    <p:sldId id="318" r:id="rId62"/>
    <p:sldId id="317" r:id="rId63"/>
    <p:sldId id="320" r:id="rId64"/>
    <p:sldId id="319" r:id="rId65"/>
    <p:sldId id="324" r:id="rId66"/>
    <p:sldId id="321" r:id="rId67"/>
    <p:sldId id="322" r:id="rId68"/>
    <p:sldId id="323" r:id="rId69"/>
    <p:sldId id="325" r:id="rId70"/>
    <p:sldId id="326" r:id="rId71"/>
    <p:sldId id="329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67" autoAdjust="0"/>
  </p:normalViewPr>
  <p:slideViewPr>
    <p:cSldViewPr snapToGrid="0">
      <p:cViewPr varScale="1">
        <p:scale>
          <a:sx n="50" d="100"/>
          <a:sy n="50" d="100"/>
        </p:scale>
        <p:origin x="76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3:05:57.3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179 0 24575,'0'0'0,"-3"0"0,0 3 0,-3 0 0,0 3 0,-1 0 0,0 2 0,1 1 0,0 0 0,0 1 0,-1 1 0,1 1 0,1 1 0,-2-2 0,2 1 0,1 0 0,1 0 0,1 2 0,-2-3 0,0 0 0,1 0 0,1 2 0,0 0 0,-1-2 0,-1 0 0,-2 1 0,0 0 0,2 2 0,-3-4 0,2 2 0,1-1 0,1 2 0,1 0 0,-2-2 0,0 0 0,1 1 0,1 0 0,0 1 0,-1 1 0,-1 0 0,1 1 0,1 0 0,0 0 0,1 0 0,0 0 0,1 0 0,0 0 0,0 0 0,1 0 0,-1 0 0,0-1 0,3-2 0,3-3 0,0 0 0,2-2 0,3-3 0,0-1 0,3-2 0,0 0 0,1-1 0,0 3 0,0-1 0,1 1 0,-1-1 0,-3 3 0,0-1 0,-1-1 0,2 0 0,0-1 0,1 2 0,0-1 0,0 1 0,1-2 0,-3 3 0,0-1 0,0-1 0,0 0 0,2-2 0,-1 0 0,2 0 0,-1-1 0,1 0 0,-3 3 0,0 0 0,0 0 0,0-1 0,1 0 0,1-1 0,0-1 0,-2 3 0,0 1 0,0-1 0,0-1 0,1 0 0,-2 2 0,0 0 0,1-1 0,0 0 0,2-2 0,-1 1 0,2 1 0,0 0 0,-1 0 0,1 0 0,0-2 0,0 0 0,0 0 0,0-1 0,0 0 0,0 0 0,0 0 0,0-1 0,-1 1 0,1 0 0,0 0 0,0 0 0,0 0 0,-3-3 0,0 0 0,0 0 0,0 1 0,-2-3 0,0 0 0,2 2 0,0 0 0,-2-2 0,1 1 0,0 0 0,-2-1 0,1 0 0,-2-2 0,1 1 0,-2-2 0,1 1 0,-1-1 0,-2-1 0,1 0 0,2 0 0,-1-2 0,2-1 0,-2-2 0,2 3 0,-2 0 0,-1-1 0,-2-1 0,-2 0 0,-1-1 0,2 3 0,0-1 0,0 1 0,-1-2 0,0 0 0,-1-1 0,-1-1 0,0 1 0,0-1 0,0 0 0,0 0 0,0 0 0,0 0 0,0 0 0,0 0 0,0 0 0,0 1 0,-3-1 0,0 0 0,0 0 0,-3 3 0,1 0 0,-2 3 0,0 0 0,-1 2 0,2-1 0,0-1 0,-1 1 0,2-2 0,-2 3 0,1-2 0,-2 2 0,-1 2 0,-2 1 0,1-1 0,-1 1 0,0 1 0,-2 0 0,0-1 0,-1 0 0,-1 0 0,0 2 0,1 0 0,-1 1 0,-1 0 0,1 1 0,0 0 0,0 0 0,0 1 0,1-1 0,-1 0 0,0 0 0,0 0 0,0 0 0,0 0 0,0 0 0,1 0 0,-1 0 0,0 0 0,0 0 0,1 3 0,-1 0 0,-3 0 0,0 0 0,0-1 0,1 2 0,0 0 0,1-1 0,0 0 0,1-2 0,0 0 0,0 3 0,1-1 0,-1 0 0,0-1 0,1 0 0,-1-1 0,0 0 0,3 2 0,0 0 0,3 3 0,0-1 0,-1 0 0,-1-2 0,-1-1 0,-2 0 0,0-2 0,-1 1 0,3 1 0,0 1 0,0 0 0,-1-1 0,3 3 0,0-1 0,-2 0 0,0-2 0,-1 0 0,3 2 0,-1 0 0,2-1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26:08.9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4344 602 24575,'0'0'0,"-5"0"0,-4-7 0,-5-1 0,-6 1 0,-6 1 0,-4 2 0,-3 1 0,-3 2 0,0 0 0,0 1 0,-1 0 0,1 1 0,0-1 0,1 0 0,-1 0 0,0 1 0,1-1 0,0 0 0,7 7 0,0 0-1280,0 0 1646,-1-1-549,-2-2 183,-2-1 0,-1-2 0,-1 0 0,0-1 0,0 7 0,-1 1 0,1-1 0,0-1 0,-1-2 0,0-1-2376,1-1 3055,-1-2-1021,1 0 343,0 0-1,-7 0-2511,-8 0 3229,7 6-1077,2 1 359,3 0 0,-6-1 0,2-2 0,0-1 0,2-1 0,-6-2 0,2 0 474,0 0-609,2 0 202,-4 0-901,1-1 1072,1 1-357,2 0 119,3 0 0,1 0-1915,2 0 2462,0 0-820,1 0 273,1 0 0,-1 0 0,0 0 0,0 0 0,0 0 0,-1 0 0,1 0 0,0 0 0,0 0 0,0 0 2188,-1 0-2813,1 0 937,-1 0-1566,1 0 1612,0 7 2185,-1 0-3321,1 0 1167,0-1-389,0-1 0,-1-3 0,1 0 2370,6 5-3047,1 1 1015,0-1-338,-1-2 2316,-2-1-2978,-1-1 1096,-1 5-463,-2 0 43,6 6-14,1-1 0,-1-2 0,0-3 0,-2-2 0,-2-3 0,-1-2 0,7 6 0,-1 0 0,0 0 0,-2-2 0,-2-1 0,-1-1 0,-1-2 0,7 6 0,-1 1 0,7 6 0,-1-1 0,-2-1 0,-3-3 0,-3-4 0,-2-1 0,5 4 0,-1 0 0,7 6 0,-2-1 0,6 4 0,-3-1 0,-2-4 0,-4-3 0,4 4 0,-3-3 0,5 6 0,-2-3 0,-2-2 0,3 4 0,-2-3 0,5 5 0,-3-3 0,4 5 0,5 4 0,-4-3 0,4 3 0,-5-4 0,4 2 0,-5-4 0,2 3 0,-3-4 0,4 4 0,-5-5 0,3 4 0,-3-3 0,4 3 0,4 4 0,3 3 0,3 5 0,4 2 0,1 1 0,1 2 0,1-1 0,0 1 0,6 0 0,1 0 0,0-1 0,5-6 0,-1-1 0,6 1 0,-3 0-1987,4-5 2555,-3 1-852,-3 1 284,3-4 0,-4 1-391,5 3 503,-2 2-168,-4 3 56,-3 2 0,-3 1 0,-2 1 0,5 1 0,6-1 0,0 1 0,-2-1 0,5 1 0,-4 0 0,-2-1 0,5-6 0,-4-1 1952,5-7-2509,-2 1 835,3 1 148,-2 4-548,-4 2 183,-3 3-61,-4 2 0,5 1 0,-2 1 0,7-1 0,-3 1 0,-1 0 0,4-8 0,-3 0 0,-2 1 0,5 0 0,-4 2 0,-1 2 0,4-6 0,5-7 0,-2 1 0,-3 1 0,4 3 0,-4 3 0,4 3 0,-3 3 0,4-6 0,-4 0 0,4 1 0,4 1 0,-3 2 0,2-7 0,-3 2 0,2-6 0,-5 0 0,4-4 0,-4 3 0,4-5 0,-4 4 0,3 4 0,-3 3 0,4-3 0,-4 3 0,-4 1 0,3 2 0,5 2 0,4-5 0,-3 1 0,-4 1 0,2-5 0,3 1 0,-3 2 0,3-5 0,-4 3 0,3 1 0,3-3 0,-4 1 0,3-5 0,-5 3-1264,3-4 1625,-5 2-541,4-3 180,3-4 0,-4 3 0,4-3 0,2-2 0,-4 4 0,3-2-1035,-5 4 1331,3-1-444,-5 3 148,2-2 0,-3 3 0,4-3 0,2 4 0,4-4 0,4 3 0,2-3 0,3 3 0,-7 4-1402,1-3 1802,0 3-600,-6 2 200,8-3 0,2 2 0,2-5 0,1-5 0,-6 3 0,0 3 0,-1-3 0,1 3 0,2-3 0,1 4 0,1 2 0,0 4 0,1-4 0,0-5 0,1-5 0,0 2 0,-1-3-126,1 4 162,-8 4-54,0-2 979,-7 4-1236,1-4 413,2 3-138,2-4 0,-4 3 2716,3-4-3492,2-4 1164,2-3-238,2-4-193,-4 4 64,0-1-21,0-1 0,-4 6 0,1-3 0,1-1 0,-4 6 0,3-3 0,1-2 0,-3 5 0,1-3 0,3-2 0,-4 4 0,1-3 0,3-1 0,2-3 0,-5 4-1205,3-1 1549,1-2-516,2-2 172,3-2 0,1-2 0,1-1 0,1-1-2162,1 7 2780,-1 0-927,1 6 309,-1 0 0,1-2 0,-1-2 0,1 3 0,-1-1 0,1-2 0,-1 4 0,0-2 0,0-2 0,7-2 0,1-2 0,-7 4 0,-2-1 0,-2 0 0,0-3 0,0-1 0,1 6 0,1-1 0,1-2 0,0 0-47,0-3 61,1-2-21,-1 0-1022,0-2 1323,0 0-441,1 0 147,-1-1 0,-6 8 0,-1 0 0,0 0-1067,8-1 1372,2-2-458,2-1 153,-1-2 0,1 0 0,-2-1 0,-1 7-238,-1 0 306,0-1-102,-1 0 34,0-2 0,0-1 0,0-2 0,0 0 0,0-1 0,1 0 0,-1-1 0,0 1 0,7 0 0,-6 7 0,-1 0 0,-1 0 0,0-1 0,7-2 0,7-1 0,1-2 0,-1 0 0,-3-1-2816,-3 0 3621,-2-1-1208,-2 8 168,5 0 302,-1 0-101,0-1 34,-2-2 0,-1-1 0,6-2 0,-1 7 0,-1-1-1396,-2 0 1795,-2-1-599,-1-2 200,-2-2 0,0-1 16,0 0-20,6-1 6,0 0-2,0-1 0,-2 1 0,0 0 0,-2 0 0,-8 6 0,-2 2 1574,1-1-2024,0-1 675,2-2-225,1-1 0,1-2 0,1 0 0,1-1 1905,1 0-2449,0-1 816,-1 1-272,1 0 0,-1 0 0,1-1 0,-1 1 0,0 0 0,1 0 0,-1 0 0,0 0 0,1 0 0,-1 0 0,0 0 0,0 0 971,0 0-1248,0 0 416,1 0-139,-1 0 0,1 0 0,-1 0 0,0 0 0,0 0 0,0 0 2152,1 0-2767,-1 0 923,1 0-1099,6 0 1017,1 0-339,-1 0 113,-1 0 0,-2 0 0,-1 0 0,-1 0 0,-1 0 0,0 0 0,6 0 0,7 0 0,1 0 0,5 0 0,-2 0 0,3 0 0,-4 0 0,5 7-3844,-5 1 4942,-4-1-1647,-4-1-291,-3-2 1080,3-1-360,-1-2 120,7 0 0,-2-1 0,5 0 0,4-1 0,5 1 0,-3 0-3167,2 0 4072,-5-1-1358,-5 1 453,1 0 0,4 0 0,-4 0 0,4 0 0,-3 0 0,2 0 0,-3 0 0,-4 0-899,3 0 1156,4 0-385,-3 0 128,5 0 0,2 0-260,4 0 334,-10-7-111,1 0 37,-6 0-383,4 1 493,-4-5-165,4 1 55,5 1 0,4 3 0,4-5 0,3 1 0,-5 1-457,0-4 588,-6 2-196,-6-6-350,-5 3 534,-6 3 844,-2 2-1255,-2-3 438,-1 2 927,-1 1-1380,0 3 461,1 2-154,-1-5 0,0 1 0,2 1 0,-1 1 0,0 3 0,1 0 0,-1 2 3758,-7-7-4832,0 1 1611,0-1 3292,1 3-4923,-5-7 1641,1 2 2307,2 2-3669,2 1 1222,2-4-407,2 1 0,1 2 2089,1 2-2686,0-5 896,1 1-299,0-5 0,-1 2 6,1 1-8,0 4 3,-1 3-1,0 2 0,0 2 0,0 0 0,1 2 0,-1-1 0,1 1 0,-1-1 0,0 1 0,1-1 0,-1 0 0,0 0 0,0 0 0,0 0 0,1 0 0,-1 0 0,0 0 0,1 0 0,-1 0 0,0 0 0,0 0 0,0 0 0,1 0 0,-1 0 0,1 0 0,-1 0 0,0 0 0,-7-7 0,0 0 0,0 0 0,1-6 0,2 1 0,2 2 0,1 3 0,1 2 0,0 2 0,-7-5 0,1 1 0,-1 0 0,1-6 0,2 2 0,2 2 0,1 2 0,1 2 0,0 2 0,1-12 0,-1 0 0,0 0 0,1 3 0,0 4 0,-1-4 0,1 2 0,-1 1 0,0 4 0,0 1 0,0 2 0,0 1 0,1 1 0,-1 0 0,1 0 0,-1 1 0,0-1 0,1 1 0,-1-1 0,0 0 0,0 0 0,1 0 0,-1 0 0,0 0 0,1 0 0,-1 0 0,0 0 0,0 0 0,0 0 0,0 0 0,1 0 0,-1 0 0,1 0 0,-1 0 0,0 0 0,0 0 0,0 0 0,-7-7 0,1 0 0,-1-1 0,1 2 0,3 2 0,0 1 0,2 2 0,0 0 0,-6-6 0,0 0 0,1 0 0,1 2 0,1 1 0,2 1 0,8 2 0,1 0 0,0 1 0,-1 1 0,-1-1-2866,-1 0 3685,-2 0-1229,-1 1 410,-1-1 0,0 0 0,7 0 0,1 0-2882,-1 0 3706,-1 0-1236,-1 0 412,-2 0 0,-2 0-1908,7 0 2453,-1 0-817,1 0 272,-2 0 0,-2 0 0,-1 0 0,-1 0 0,-2 0 0,0 0 0,0 0 0,0 0 0,1 0 0,-1 0 0,0 0 0,0 0 0,0 0 0,0 0 0,0 0 0,1-7 0,-1 0 0,1-1 0,-1-4 0,0 0 0,1 2 0,-1-4 0,0 2 0,7-6 0,1 3-703,-1 3 904,0 3-301,-3-3 100,-1 2-2004,6 1 2577,-1 3-860,0 2 287,-2-5 0,-2-6 0,-1-6 0,-2 1 0,0 3 0,-1 5 0,7 3 1826,0-2-2348,1 2 783,-2 1-261,-2-4 0,-1 1 0,-2 2 0,0 2 0,0 3 0,-1 2 0,0 0 0,0 2 0,-7-6 1804,0-1-2319,0 0 772,1 2-257,-5-6 3221,1 1-4141,1-6 1380,3 2 2558,-5-5-3880,2 3 1787,1 3-1066,2 4 211,2 3-70,-5-4 0,0-5 0,2 0 0,1 3 0,3 2 0,1 4 0,1 2 0,1-4 0,1 0 0,-8-6 0,1 2 0,-1-6 0,1 3 0,-5-5 0,2 4 0,1 3 0,2-3 0,2 2 0,-6-3 0,2 2 0,1-3 0,-6-5 0,2 4 0,-5-4-1471,1 5 1892,-3-3-632,-5-3 211,3 4 0,4 4 0,5 5 0,-2-3 0,2 4 0,-4-6 0,2-5 0,-5-4-1616,-4-4 2078,3 3-693,-4-1 231,5-1 0,4 5 0,-3-2 0,-3-1 0,3 5 0,-4-2 0,-3-3 1365,3 4-1755,-1-1 585,-4-3-195,5 5 0,-2-3 0,4 5 0,-2-1 0,-2-4 1722,-4-3-2214,-3-2 738,-2-4-246,-2-1 0,6 5 0,7 8 0,0-1 0,-2-1 0,-2-2 0,4-3 0,-3-3 0,-2-2 0,-2-2 0,4 7 0,-2-1 0,-1 0 0,-2-1 0,-2-1 0,-2-2 0,-1-1 0,-1 0 0,7-1 0,0-1 0,0 0 0,-2 0 0,-1 1 0,-1-1 0,-2 1 0,0 0 0,-8 0 0,0-1 0,-1 1 0,-5 6 0,1 1 0,2 0 0,-4-1 0,1-2 0,-3 6 0,1-8 0,3-2 0,-3-2 0,-4 0 0,-6 7 0,4 0 0,-4 1-2477,-2 6 3185,4-1-1062,-1-2 354,4-1 0,-1 4-1561,-10-2 2007,-10-2-669,-3-16 223,-2 4 0,2 6 0,1 8-3437,3 9 4419,3 6-1473,7-1-644,2 3 1459,0-5-486,0 1 162,-3 3 0,-2-6 0,0-3-120,-9-6 154,0-5-51,0 3 17,0 6 0,2 6 0,-5-2 0,0 4-1220,2-4 1568,2 3-522,1 3 174,-5-5 0,2 3 0,0 3 0,1-5 0,3 2 0,2-4 0,0 2 0,-5-5 0,-7 4 0,-1 3-117,2 3 151,10-4-51,-4 3-689,3-5 907,0 1-301,-5-4 100,-1 2 0,2 4 0,-5 3 0,1 3 0,2-4-677,3 2 870,-6 1-289,3 1 96,1-4 0,-4 1 0,-6 1 0,2-6 0,2-4-489,-2 1 629,-5-4-210,4-3 70,-4 2 0,4 5 0,3-1 0,-1 3 0,2 4 0,4 4 0,3-5 734,3 2-944,-6 2 315,2-5-105,1-5 0,-6-5 0,2 1 0,1 5 0,3-3 0,2 5 0,2-4 0,1 5 0,2 2 0,0 4 0,0 3 0,0 3 380,1 1-488,-1 1 162,-1 1-54,1-1 0,0 1 0,-1-1 0,1-6 0,-7-1 0,-1 0 2426,1 1-3119,0-5 1040,3 1 778,-6 1-1447,8-5 483,1 2-161,2 2 0,1 2 0,0 3 0,-1 3 0,-1-6 637,1 0-819,6-6 273,0 2-91,0 1 448,-1-4-576,-2 2 192,-2 3-64,-1 2-49,-1 4 63,0 1-21,0 2 7,-1-6 0,1 0 0,6-6 0,1 0 0,0 2 978,-2 3-1257,-1 2 418,-2 3-139,7-5 0,-2 0 0,7-6 1035,-1 1-1330,-1 3 442,-4 1-147,-3 4 0,-2 2 0,5-6 0,-1 1 0,0 1 0,-2 1 0,-2 2 0,-1 1 0,-1-5-620,0 1 797,-2-1-266,1 3 89,-1 1 0,0 2 0,1 0 0,-1 2 0,-6 0 0,0 0 0,-1 0 0,2 1-2658,8-8 3417,-5 0-1138,1 0-316,0 1 894,-6 2-299,-1 1 100,0 2 0,2-7 0,2 1 0,2 0 0,-6 1 0,2 2 0,-8 2-2047,2 0 2632,-6 2-877,3 0 292,-4 0 0,4 0 0,10-6 0,-3-1 0,-4 0 0,1 1 0,-5 2 0,-5-6 0,2-6-1804,-4 1 2319,-2-5-772,-3 3 257,-3 3 0,-2-2 0,0 2-1697,-2 4 2182,0 3-728,-1 2 243,1 3 0,1 1 0,-1 2 0,0-1 0,7 1 0,1-1 0,0 1-1430,5-8 1839,-1-1-614,-1 1 205,-3 0 0,-3 3 0,-2 1 0,-1 1 0,-1 2 0,6-1 0,1 2 0,-1-1 0,6 0 0,-2 1 0,-1-1 0,-2 0 0,-3 0 0,5 0 0,6 0 0,0 0 0,-3 0 0,4 0-169,-2 0 217,-4 0-72,4 0 24,5 0 0,5 0 0,4 0 0,-4 0 803,2 0-1033,-6 0 345,3 0-115,-6 0 0,2 0 0,3 0 0,-3 0 0,3 0 0,3 0 0,3 0 0,-5 7 0,2 1 0,2 0 0,1-2 0,3-1 0,-5-3 0,1 0 0,0-1 0,2-1 0,1 0 3256,-4-1-4186,0 8 1395,2 0 1312,-6 0-2285,1-1 1287,-5-2-929,2 5 225,-4 0-75,3-1 0,3-2 0,4 5 0,-4-1 0,-5-2 0,2-2 0,3-2 0,3-1 0,4 5 0,1-1 310,3 0-399,2-1 134,0-2-45,0-2-1198,1-1 1540,0 0-513,-1-1 171,0-1 0,-1 1 0,1 0 0,0 0 0,-1-1 0,1 1 0,7 7 0,0 0 0,0 1 0,-1-2 0,-2-2 2089,-2 5-2686,-1 0 896,-1-1 2702,7 5-3859,0-2 1287,0-1 832,-1-3-1621,4 4 540,0-1-180,-2-1 0,-2-3 0,-2-2 0,5 5 0,-1 0 0,0-1 0,4 5 1640,-1-2-2109,-1-1 703,-3-3-234,-3-2 0,-2-3 0,-1 0 0,6 5 0,-1 0 0,8 6 0,-1 0 0,-3-2 0,-1-3 1562,-4 5-2008,-2-3 989,-2-1-635,6 4 138,0-1-46,-1 4 0,-1-2 0,-1-2 0,-2-4 0,6 4 0,0-2 0,-1-1 0,-1-3 0,-3-2 0,6 5 0,-1 0 0,-1-2 0,-1-1 0,-2-1 0,-2-3 0,0-1 0,-2 0 0,-1-1 0,0-1 0,0 1 0,1 0 0,-1-1 0,1 1 0,7-7 0,0-1 0,0 0 0,-1 2 0,-2 1 0,-2 2 0,-1 2 0,-1 0 0,0 1 0,0 0 0,0 1 0,-1-1 0,7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50:14.2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37.32922"/>
      <inkml:brushProperty name="anchorY" value="-725.39874"/>
      <inkml:brushProperty name="scaleFactor" value="0.5"/>
    </inkml:brush>
  </inkml:definitions>
  <inkml:trace contextRef="#ctx0" brushRef="#br0">1442 194 24575,'0'0'0,"0"-2"0,-3-2 0,0-2 0,-3 1 0,1-3 0,-3 1 0,-2 2 0,2-2 0,-2 2 0,-1 0 0,-1-1 0,-2 1 0,0 1 0,-1 2 0,1-3 0,-1 1 0,0 1 0,0 0 0,0 1 0,-1 2 0,1-1 0,-2-2 0,-1 0 0,0 0 0,1-2 0,0 0 0,1 1 0,0 1 0,1 1 0,0 1 0,0 1 0,1-1 0,-1 2 0,1-1 0,-1 0 0,0 0 0,0-3 0,0 0 0,0 0 0,0 0 0,1 1 0,-1 1 0,0 0 0,3-2 0,0 0 0,0 0 0,0 1 0,-1-3 0,-1 1 0,0 1 0,0 0 0,-1 1 0,0 1 0,3-2 0,0-1 0,0 1 0,-1 1 0,3-2 0,0 0 0,-2 0 0,0 1 0,0 2 0,-2 0 0,-1 0 0,0 1 0,0 0 0,0 0 0,0 0 0,1 0 0,-1 1 0,0-1 0,0 0 0,0 0 0,0 0 0,0 0 0,0 0 0,0 0 0,1 0 0,-1 0 0,3 3 0,0 0 0,0 0 0,0-1 0,-1 0 0,-1-1 0,3 3 0,-1-1 0,1 0 0,-2 2 0,0 0 0,-1-1 0,0-1 0,2 2 0,0-1 0,0 0 0,0 1 0,-1 0 0,-1 2 0,3 3 0,-1-2 0,3 1 0,0-1 0,2 1 0,-2-2 0,3 2 0,-2-3 0,1 2 0,-1-1 0,2 1 0,-2-1 0,-2-2 0,2 1 0,1 3 0,3 1 0,-2-1 0,1 1 0,2 2 0,0 0 0,2 1 0,0 1 0,1 1 0,0 0 0,3-3 0,0 0 0,3-3 0,3-2 0,2 0 0,-1 1 0,0-1 0,-1 1 0,1-1 0,-3 2 0,2-3 0,-2 3 0,1-3 0,2 2 0,1-1 0,-2 1 0,2-1 0,-3 1 0,2 2 0,0-2 0,1 2 0,2-2 0,1 1 0,0-2 0,-2 1 0,0 2 0,0-2 0,1 1 0,0 2 0,0-2 0,-1 1 0,-1-2 0,-2 1 0,0-2 0,2 2 0,0-3 0,2-1 0,-3 2 0,-1 1 0,-1-1 0,1 2 0,2-2 0,1-1 0,-2 0 0,2 0 0,-4 1 0,2-1 0,-3 2 0,2-1 0,0-2 0,-1 1 0,2 0 0,0 1 0,2-1 0,1-1 0,1 1 0,-3 2 0,1-1 0,0 2 0,1-1 0,-3 0 0,1-1 0,-2 2 0,0-3 0,-2 3 0,1-3 0,1-1 0,2-1 0,2-2 0,-2 2 0,0 0 0,1-1 0,0-1 0,2 0 0,-3 2 0,0-1 0,1 1 0,0 1 0,1 0 0,1-1 0,-3 2 0,1-1 0,0-1 0,1-1 0,-3 1 0,1 1 0,0-2 0,-2 2 0,1 0 0,0 2 0,2-1 0,-2 2 0,-2 1 0,1 0 0,0-2 0,2-2 0,1-2 0,1-1 0,-2 1 0,0 0 0,-2 3 0,1-1 0,0 0 0,2-2 0,-3 2 0,2-1 0,0 0 0,2-1 0,0-2 0,0 0 0,2 0 0,-3 2 0,-1 0 0,1-1 0,1 1 0,0-2 0,1 0 0,-2 3 0,-1-1 0,1 0 0,-3 3 0,1-2 0,1 0 0,1-1 0,-2 2 0,1-1 0,0 0 0,1-1 0,2-2 0,-4 3 0,2 0 0,-4 2 0,2-1 0,0 0 0,1-1 0,2-2 0,0 0 0,2-2 0,-1 0 0,-1 3 0,-1 0 0,0 0 0,0 2 0,1 0 0,1-1 0,0-1 0,1-1 0,-3 2 0,0 0 0,0-1 0,0-1 0,-2 3 0,1-1 0,0-1 0,-2 3 0,1-2 0,1 0 0,1-1 0,1-1 0,-2 2 0,0 0 0,-2 2 0,0-1 0,-2 3 0,2-1 0,0-2 0,2-1 0,2-1 0,0-2 0,-1 2 0,0 1 0,0-2 0,-3 3 0,2 0 0,-1-1 0,2-1 0,1-1 0,-2 2 0,0-1 0,1 1 0,0-2 0,2 0 0,0 1 0,0 1 0,-2 2 0,-1 0 0,1-2 0,1 0 0,0-2 0,1 2 0,0 0 0,1-1 0,0-1 0,-3 3 0,0-1 0,-1-1 0,2 0 0,0-1 0,1-1 0,0-1 0,1 0 0,0 0 0,-1 0 0,-2-3 0,0 0 0,0 0 0,-2-3 0,-1 1 0,2-2 0,1 1 0,-2-2 0,-2-2 0,0 2 0,-2-2 0,2 2 0,-2-1 0,-1-1 0,1 1 0,-1 0 0,2 1 0,-2-1 0,3 2 0,-1-1 0,1-2 0,-2-1 0,0-2 0,-3 0 0,0-2 0,-2 0 0,-1 0 0,0 0 0,0 0 0,-1 0 0,1 0 0,0 0 0,0 0 0,0 0 0,0 0 0,0 0 0,0 1 0,0-1 0,0 0 0,0 0 0,-3 3 0,0 1 0,0-1 0,0-1 0,1 0 0,1-1 0,-2 3 0,-1 0 0,1-1 0,1 0 0,-3 1 0,1 1 0,1-1 0,0-2 0,1 0 0,1-1 0,1 0 0,0-1 0,-3 3 0,0 0 0,-3 3 0,-2 3 0,-3 2 0,2-1 0,-2-2 0,-1 1 0,2-3 0,-1 2 0,3-1 0,-1 1 0,2-2 0,-1 2 0,1-1 0,-1 1 0,-1 2 0,-2 2 0,1-3 0,0 2 0,-2 1 0,3-2 0,-2 0 0,3-2 0,-1 1 0,2-1 0,-1 0 0,1-1 0,-1 1 0,2-2 0,-2 2 0,-2 2 0,2-2 0,-1 2 0,1-2 0,-1 1 0,2-2 0,-2 2 0,0-2 0,0-2 0,0 2 0,-2 1 0,-1 3 0,2-2 0,-1 1 0,0 2 0,-1 0 0,-1 2 0,-2 0 0,1 1 0,-1 0 0,0 0 0,0 0 0,0 0 0,0 0 0,0 1 0,0-1 0,0 0 0,3-3 0,1 0 0,-1 0 0,2-3 0,0 1 0,0 1 0,1-3 0,0 2 0,-2 1 0,2-2 0,-1 1 0,2-2 0,-1 1 0,-1 1 0,-1 2 0,-2 0 0,3-1 0,-2 1 0,1 0 0,-2 0 0,0 2 0,-1 0 0,-1 1 0,1-1 0,-1 2 0,0-1 0,0 0 0,0 0 0,0 0 0,0 0 0,0 0 0,0 0 0,0 0 0,0 0 0,1 0 0,-1 0 0,0 0 0,0 0 0,0 0 0,0 0 0,0 0 0,1 0 0,2 3 0,0 0 0,0 0 0,0 0 0,-1-2 0,-1 1 0,0-2 0,-1 0 0,3-2 0,0-2 0,3-2 0,3-2 0,2-3 0,2-2 0,1-1 0,1-1 0,0 0 0,1-1 0,-4 4 0,1 0 0,-1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49:25.4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890 107 24575,'0'0'0,"0"-3"0,0-3 0,0-4 0,-3 2 0,-1-3 0,1 0 0,-2 1 0,0 0 0,0-2 0,-1 3 0,-2 2 0,-2 2 0,-2 2 0,-1 2 0,-2 1 0,0 0 0,0 0 0,0 1 0,-1-1 0,1 0 0,0 0 0,0 1 0,0-1 0,1 0 0,2 3 0,0 0 0,0 0 0,0-1 0,2 3 0,-1-1 0,3 3 0,-1-2 0,-1 0 0,-1-1 0,-2-2 0,-1 2 0,3 3 0,-1-1 0,0-1 0,0 2 0,-2-1 0,3 2 0,0-2 0,0 0 0,1 0 0,0-1 0,2 3 0,0 0 0,-2 0 0,1 2 0,0 0 0,-2-1 0,2 1 0,-1-2 0,0-2 0,1 1 0,-1-1 0,2 1 0,-1-1 0,2 2 0,-1-2 0,1 2 0,-1-1 0,1 1 0,-1 2 0,1 1 0,-1-2 0,2 2 0,-2-2 0,1 0 0,-1-2 0,1 2 0,-1-2 0,1 1 0,2 1 0,2 2 0,-2-1 0,0 1 0,-1-3 0,1 1 0,0 1 0,-1-1 0,0 0 0,2 2 0,-2-2 0,1 1 0,-2 1 0,1 1 0,-2-2 0,1 1 0,-1-3 0,2 2 0,0 0 0,3 1 0,0 1 0,-1-1 0,1 0 0,0 1 0,1 1 0,0 0 0,1 1 0,-2 0 0,0 1 0,0 0 0,-2-3 0,0 0 0,1 0 0,1 1 0,1 0 0,1 0 0,-3 2 0,1-1 0,0 1 0,1 0 0,-3-3 0,1 0 0,0 0 0,1 0 0,5-2 0,0 1 0,3-3 0,1 1 0,2 1 0,2-2 0,-2 2 0,0 0 0,0-1 0,1-2 0,-1 1 0,1-2 0,1-1 0,2-2 0,-2 1 0,0 0 0,-1 3 0,1-2 0,0 0 0,-2 1 0,2-1 0,-2 2 0,0-1 0,2-1 0,-2 2 0,2-2 0,1-1 0,-3 2 0,2 2 0,1-1 0,2-1 0,0 1 0,1 2 0,0-1 0,1-2 0,-3 1 0,0-1 0,-1-1 0,-1 1 0,0-1 0,-2 2 0,1-2 0,1 0 0,-2 1 0,1 0 0,2-2 0,1-1 0,1-1 0,0-1 0,2-1 0,0 0 0,0 0 0,-3 2 0,0 1 0,0 0 0,1-1 0,0 0 0,0 2 0,2 0 0,-1-1 0,1 0 0,0-2 0,0 0 0,0 0 0,3-1 0,0 0 0,0 0 0,-1 0 0,0 0 0,-1 0 0,-1-1 0,0 1 0,0 0 0,0 0 0,0 0 0,0 0 0,-1 0 0,1 0 0,0 0 0,0 0 0,0 3 0,-1 0 0,1 0 0,0 0 0,0-1 0,0-1 0,0-1 0,0 1 0,-1-1 0,1 0 0,0 0 0,0-1 0,0 1 0,0 0 0,0 0 0,-1 0 0,1 0 0,0 0 0,0 0 0,0 0 0,-1 0 0,1 0 0,0 0 0,0 0 0,0 0 0,0 0 0,0 0 0,-1 0 0,1 0 0,-3-3 0,0 0 0,0 0 0,0 1 0,1 0 0,1 1 0,-3-3 0,1 1 0,-1 0 0,2 0 0,-3-1 0,1 0 0,-2-3 0,-3-1 0,1 0 0,-2-2 0,-1 0 0,2-2 0,-2-2 0,0 0 0,2 2 0,-2 0 0,0 0 0,-1 0 0,2-2 0,-1 1 0,-1-2 0,3 1 0,-1-1 0,-1 0 0,-2 0 0,0 0 0,2 3 0,0 0 0,-1 0 0,-1 0 0,0-1 0,2 2 0,-1 0 0,0-1 0,0 0 0,-2-2 0,0 1 0,3 1 0,0 1 0,-1-1 0,-1 0 0,0-2 0,-1 0 0,0 0 0,-1-1 0,0 0 0,0 1 0,0-1 0,-1 0 0,1 0 0,0 0 0,3 0 0,0 0 0,0 0 0,0 0 0,-2 0 0,1 1 0,-2-1 0,0 0 0,1 0 0,-2 0 0,1 0 0,0 0 0,-3 4 0,0-1 0,-3 3 0,0 0 0,1-1 0,1-1 0,-1 1 0,0-1 0,-1 3 0,0-1 0,-2 2 0,2-1 0,-2 1 0,1-1 0,-1 1 0,1-1 0,2-1 0,-2 1 0,-1 1 0,-2 3 0,-2 1 0,1-2 0,0 2 0,-1 0 0,-1 0 0,0 2 0,-1 0 0,0 1 0,-1 0 0,0 0 0,0 0 0,0 0 0,0 0 0,0 1 0,0-1 0,0 0 0,0 0 0,0 0 0,0 0 0,1 0 0,-1 3 0,0 0 0,0 0 0,0-1 0,0 0 0,1-1 0,-1 0 0,0-1 0,0 0 0,3 3 0,0 0 0,0 0 0,0-1 0,-1 0 0,0-1 0,-2-1 0,1 1 0,-1-1 0,0 0 0,0-1 0,0 1 0,0 0 0,0 0 0,0 0 0,0 0 0,0 0 0,0 0 0,3-3 0,4-3 0,2-3 0,2-2 0,3-3 0,1-1 0,0 0 0,1 0 0,-1-1 0,-2 4 0,-1 0 0,-3 3 0,1-1 0,0 0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692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5882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0592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9119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062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6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8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9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2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3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6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7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 (15 July 2024)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From page 35, 41</a:t>
            </a:r>
          </a:p>
          <a:p>
            <a:r>
              <a:rPr lang="en-IE" dirty="0"/>
              <a:t>Update RL ERP plot (see </a:t>
            </a:r>
            <a:r>
              <a:rPr lang="en-IE" b="1" dirty="0"/>
              <a:t>FDI VS BCP diff</a:t>
            </a:r>
            <a:r>
              <a:rPr lang="en-IE" dirty="0"/>
              <a:t>)</a:t>
            </a:r>
          </a:p>
          <a:p>
            <a:r>
              <a:rPr lang="en-IE" dirty="0"/>
              <a:t>Check LRP C3 C4 -&gt; next step compare location </a:t>
            </a:r>
          </a:p>
          <a:p>
            <a:r>
              <a:rPr lang="en-IE" dirty="0"/>
              <a:t>Motor pre signal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279E5580-4902-0328-E775-F3B949C995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4" y="3429000"/>
            <a:ext cx="4196496" cy="2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" y="-1000908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11" y="-1348281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b="1" dirty="0"/>
              <a:t>SL -188 pre cue</a:t>
            </a:r>
          </a:p>
          <a:p>
            <a:r>
              <a:rPr lang="en-IE" dirty="0"/>
              <a:t>RL -</a:t>
            </a:r>
            <a:r>
              <a:rPr lang="en-IE" sz="2800" dirty="0"/>
              <a:t> 188 pre cue</a:t>
            </a:r>
          </a:p>
          <a:p>
            <a:endParaRPr lang="en-IE" dirty="0"/>
          </a:p>
          <a:p>
            <a:r>
              <a:rPr lang="en-US" altLang="zh-CN" dirty="0"/>
              <a:t>What’s the time of the scalp plot ( why 750ms)?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4663363" y="4318000"/>
            <a:ext cx="7190202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correct-wrong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Right response larger amplitude</a:t>
            </a:r>
          </a:p>
          <a:p>
            <a:r>
              <a:rPr lang="en-IE" sz="2200" dirty="0"/>
              <a:t>Correct larger than wrong</a:t>
            </a:r>
          </a:p>
          <a:p>
            <a:r>
              <a:rPr lang="en-IE" sz="2200" b="1" dirty="0"/>
              <a:t>Start 300ms after stimuli</a:t>
            </a:r>
          </a:p>
          <a:p>
            <a:r>
              <a:rPr lang="en-IE" sz="2200" b="1" dirty="0"/>
              <a:t>Right hand peaks faster </a:t>
            </a:r>
            <a:r>
              <a:rPr lang="en-IE" sz="2200" dirty="0"/>
              <a:t>and maintains longer</a:t>
            </a:r>
          </a:p>
          <a:p>
            <a:r>
              <a:rPr lang="en-IE" sz="2200" dirty="0"/>
              <a:t>Scalp plot not observes (CPP too strong)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93455-4F39-AFFD-8A6E-CDCD4E83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High-low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High faster slop after 300ms</a:t>
            </a:r>
          </a:p>
          <a:p>
            <a:r>
              <a:rPr lang="en-IE" sz="2200" dirty="0"/>
              <a:t>High-right(blue) have a shorter maintain period</a:t>
            </a:r>
          </a:p>
          <a:p>
            <a:endParaRPr lang="en-IE" sz="2200" dirty="0"/>
          </a:p>
          <a:p>
            <a:r>
              <a:rPr lang="en-IE" sz="2200" dirty="0"/>
              <a:t>We know there’s diff  between correct vs wrong and high vs low, then check FDFI vs BCP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BEF27-7BC7-E548-ED18-26DA4C71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61" y="668316"/>
            <a:ext cx="7399472" cy="55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IE" sz="3000" dirty="0"/>
              <a:t>Right-correct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281A5-E208-CAC1-2997-B6276C09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3" b="1248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CB8ED-5E43-DEB9-95DB-3B81A680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IE" sz="2400" dirty="0"/>
              <a:t> 600-900 motor area most </a:t>
            </a:r>
            <a:r>
              <a:rPr lang="en-IE" sz="2400" dirty="0" err="1"/>
              <a:t>observious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14:cNvPr>
              <p14:cNvContentPartPr/>
              <p14:nvPr/>
            </p14:nvContentPartPr>
            <p14:xfrm>
              <a:off x="4197488" y="3390137"/>
              <a:ext cx="407160" cy="26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8488" y="3381137"/>
                <a:ext cx="4248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22CB-9E49-15A5-90A3-FC76DC5B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(correct) time too la</a:t>
            </a:r>
            <a:r>
              <a:rPr lang="en-US" altLang="zh-CN" dirty="0" err="1"/>
              <a:t>te</a:t>
            </a:r>
            <a:r>
              <a:rPr lang="en-US" altLang="zh-CN" dirty="0"/>
              <a:t>(600ms?)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1C3F6-C4D9-19AD-AD47-BA040AC5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53480"/>
            <a:ext cx="9525000" cy="48393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378AB9-539D-4B39-2BF9-EAB2B5EBB5AC}"/>
                  </a:ext>
                </a:extLst>
              </p14:cNvPr>
              <p14:cNvContentPartPr/>
              <p14:nvPr/>
            </p14:nvContentPartPr>
            <p14:xfrm>
              <a:off x="3262000" y="4177240"/>
              <a:ext cx="7050600" cy="203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378AB9-539D-4B39-2BF9-EAB2B5EBB5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3360" y="4168240"/>
                <a:ext cx="7068240" cy="20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216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 fontScale="92500" lnSpcReduction="20000"/>
          </a:bodyPr>
          <a:lstStyle/>
          <a:p>
            <a:r>
              <a:rPr lang="en-IE" sz="2200" dirty="0"/>
              <a:t>In right: BCP is slightly higher and decrease slower than </a:t>
            </a:r>
            <a:r>
              <a:rPr lang="en-IE" sz="2200" dirty="0" err="1"/>
              <a:t>Fdi</a:t>
            </a:r>
            <a:endParaRPr lang="en-IE" sz="2200" dirty="0"/>
          </a:p>
          <a:p>
            <a:endParaRPr lang="en-IE" sz="2200" dirty="0"/>
          </a:p>
          <a:p>
            <a:r>
              <a:rPr lang="en-IE" sz="2200" b="1" dirty="0"/>
              <a:t>* in CPP plot </a:t>
            </a:r>
            <a:r>
              <a:rPr lang="en-IE" sz="2200" dirty="0"/>
              <a:t>BCP is 40ms faster than FDI, but here the build- up 300ms seems same</a:t>
            </a:r>
          </a:p>
          <a:p>
            <a:endParaRPr lang="en-IE" sz="2200" dirty="0"/>
          </a:p>
          <a:p>
            <a:r>
              <a:rPr lang="en-IE" sz="2200" dirty="0"/>
              <a:t>Try more precise sorting / C3,C4 location to make the diff more observes</a:t>
            </a:r>
          </a:p>
          <a:p>
            <a:r>
              <a:rPr lang="en-IE" sz="2200" dirty="0"/>
              <a:t>*want see diff in 0-1500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CB24-E69A-AAEC-FEB5-4256917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5" y="768737"/>
            <a:ext cx="6946160" cy="52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3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</a:t>
            </a:r>
            <a:r>
              <a:rPr lang="en-IE" sz="2200" dirty="0"/>
              <a:t>more observes in correct only trials</a:t>
            </a:r>
          </a:p>
          <a:p>
            <a:r>
              <a:rPr lang="en-IE" sz="2200" dirty="0"/>
              <a:t>*but not sure why </a:t>
            </a:r>
            <a:r>
              <a:rPr lang="en-IE" sz="2200" b="1" dirty="0"/>
              <a:t>no observes diff in left</a:t>
            </a:r>
            <a:r>
              <a:rPr lang="en-IE" sz="2200" dirty="0"/>
              <a:t> response (BCP slightly lower)</a:t>
            </a: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200" dirty="0"/>
              <a:t>Sorting more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5CA40-8E6E-1A82-C789-5AC35D50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63" y="903244"/>
            <a:ext cx="6735349" cy="50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5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only+ only 0.14)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amplitude, deeper slop</a:t>
            </a:r>
          </a:p>
          <a:p>
            <a:endParaRPr lang="en-IE" sz="2200" dirty="0"/>
          </a:p>
          <a:p>
            <a:endParaRPr lang="en-IE" sz="2200" dirty="0"/>
          </a:p>
          <a:p>
            <a:endParaRPr lang="en-IE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704C-AC09-3D2D-D74E-E01DC3EC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6" y="704571"/>
            <a:ext cx="6936032" cy="5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br>
              <a:rPr lang="en-IE" sz="2800"/>
            </a:br>
            <a:endParaRPr lang="en-IE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C9867-EF8D-0943-E810-7F4660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08" y="-46652"/>
            <a:ext cx="4366641" cy="3274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2D123-93DC-B6BC-AB3A-2F53598E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82" y="-56195"/>
            <a:ext cx="4413022" cy="330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FD71-905E-3E6E-BF2F-FA8FC104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4589"/>
            <a:ext cx="4334475" cy="325085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90404-2DF6-F1D7-42E2-866A95587631}"/>
              </a:ext>
            </a:extLst>
          </p:cNvPr>
          <p:cNvSpPr txBox="1"/>
          <p:nvPr/>
        </p:nvSpPr>
        <p:spPr>
          <a:xfrm>
            <a:off x="682432" y="46642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LRP  FDI-BCP (Correct only+ only 0.14)</a:t>
            </a:r>
            <a:br>
              <a:rPr lang="en-IE" sz="1800" dirty="0"/>
            </a:br>
            <a:r>
              <a:rPr lang="en-IE" sz="1800" b="1" dirty="0"/>
              <a:t>C3C4+(115 54) more FDI 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D19B22</a:t>
            </a:r>
            <a:r>
              <a:rPr lang="zh-CN" altLang="en-US" sz="1800" b="1" dirty="0"/>
              <a:t>）</a:t>
            </a:r>
            <a:br>
              <a:rPr lang="en-IE" sz="1800" b="1" dirty="0"/>
            </a:br>
            <a:r>
              <a:rPr lang="en-IE" sz="1800" dirty="0"/>
              <a:t>C3c4 </a:t>
            </a:r>
            <a:br>
              <a:rPr lang="en-IE" sz="1800" b="1" dirty="0"/>
            </a:br>
            <a:r>
              <a:rPr lang="en-IE" sz="1800" dirty="0"/>
              <a:t>C3C4-(110 52) more BCP</a:t>
            </a:r>
            <a:endParaRPr lang="en-I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34994-0346-2522-1861-5ADFA32C8185}"/>
              </a:ext>
            </a:extLst>
          </p:cNvPr>
          <p:cNvSpPr txBox="1"/>
          <p:nvPr/>
        </p:nvSpPr>
        <p:spPr>
          <a:xfrm>
            <a:off x="6620042" y="4911519"/>
            <a:ext cx="380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diff of L &amp;R; (</a:t>
            </a:r>
            <a:r>
              <a:rPr lang="en-US" altLang="zh-CN" b="1" dirty="0"/>
              <a:t>norm. Muscle size/ fine control/ priority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C3C4+ is more symmetric </a:t>
            </a:r>
          </a:p>
          <a:p>
            <a:r>
              <a:rPr lang="en-US" dirty="0"/>
              <a:t>Use which location?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9297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7BC9-8076-0170-9BF1-6BE77948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4096"/>
            <a:ext cx="10515600" cy="1325563"/>
          </a:xfrm>
        </p:spPr>
        <p:txBody>
          <a:bodyPr/>
          <a:lstStyle/>
          <a:p>
            <a:r>
              <a:rPr lang="en-IE" dirty="0"/>
              <a:t>FDI Vs BCP left –right (correct, 0.14)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BA6EC-AD79-E464-DF0D-A6D95FC44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82" r="8700"/>
          <a:stretch/>
        </p:blipFill>
        <p:spPr>
          <a:xfrm>
            <a:off x="227451" y="3832028"/>
            <a:ext cx="11050149" cy="255921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7A99F-9101-9E58-14F9-D6B22A42E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8338" r="7507" b="16263"/>
          <a:stretch/>
        </p:blipFill>
        <p:spPr>
          <a:xfrm>
            <a:off x="227451" y="1464076"/>
            <a:ext cx="11194528" cy="15618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E6693-2E5F-99A3-2AF0-A14485DDFC12}"/>
              </a:ext>
            </a:extLst>
          </p:cNvPr>
          <p:cNvSpPr txBox="1"/>
          <p:nvPr/>
        </p:nvSpPr>
        <p:spPr>
          <a:xfrm>
            <a:off x="546100" y="1854200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FDI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43BA5-D172-48B1-FFF6-36A6F53DF40D}"/>
              </a:ext>
            </a:extLst>
          </p:cNvPr>
          <p:cNvSpPr txBox="1"/>
          <p:nvPr/>
        </p:nvSpPr>
        <p:spPr>
          <a:xfrm>
            <a:off x="698500" y="5063724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BCP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0EE1FB-4407-07E6-34E0-4737AC388FA1}"/>
              </a:ext>
            </a:extLst>
          </p:cNvPr>
          <p:cNvCxnSpPr/>
          <p:nvPr/>
        </p:nvCxnSpPr>
        <p:spPr>
          <a:xfrm>
            <a:off x="4186990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37194-FC6C-6875-2054-DD7A98B329B1}"/>
              </a:ext>
            </a:extLst>
          </p:cNvPr>
          <p:cNvCxnSpPr/>
          <p:nvPr/>
        </p:nvCxnSpPr>
        <p:spPr>
          <a:xfrm>
            <a:off x="4515853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46FF6-E7AC-8988-0A25-FFC5EF8189DD}"/>
              </a:ext>
            </a:extLst>
          </p:cNvPr>
          <p:cNvCxnSpPr/>
          <p:nvPr/>
        </p:nvCxnSpPr>
        <p:spPr>
          <a:xfrm>
            <a:off x="6152147" y="1061467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DE41A7-DE64-4C28-0F10-96DD4F8AC5D8}"/>
              </a:ext>
            </a:extLst>
          </p:cNvPr>
          <p:cNvCxnSpPr/>
          <p:nvPr/>
        </p:nvCxnSpPr>
        <p:spPr>
          <a:xfrm>
            <a:off x="6481010" y="1056744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CD0C5-605E-5ADC-B981-4A564485BEB7}"/>
              </a:ext>
            </a:extLst>
          </p:cNvPr>
          <p:cNvCxnSpPr/>
          <p:nvPr/>
        </p:nvCxnSpPr>
        <p:spPr>
          <a:xfrm>
            <a:off x="8117304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047A16-9C37-36AB-24CB-0C4801E594DE}"/>
              </a:ext>
            </a:extLst>
          </p:cNvPr>
          <p:cNvCxnSpPr/>
          <p:nvPr/>
        </p:nvCxnSpPr>
        <p:spPr>
          <a:xfrm>
            <a:off x="8459536" y="84067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192546-5189-710A-28C8-094F02921DDA}"/>
              </a:ext>
            </a:extLst>
          </p:cNvPr>
          <p:cNvSpPr txBox="1"/>
          <p:nvPr/>
        </p:nvSpPr>
        <p:spPr>
          <a:xfrm>
            <a:off x="163763" y="6129943"/>
            <a:ext cx="366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BCP little close to the centra; higher amplitude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6595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1127760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LRP analysis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 dirty="0"/>
              <a:t>SL -188 pre cue</a:t>
            </a:r>
          </a:p>
          <a:p>
            <a:r>
              <a:rPr lang="en-IE" sz="2200" b="1" dirty="0"/>
              <a:t>RL - 188 pre cue</a:t>
            </a:r>
          </a:p>
          <a:p>
            <a:endParaRPr lang="en-IE" sz="2200" b="1" dirty="0"/>
          </a:p>
        </p:txBody>
      </p:sp>
    </p:spTree>
    <p:extLst>
      <p:ext uri="{BB962C8B-B14F-4D97-AF65-F5344CB8AC3E}">
        <p14:creationId xmlns:p14="http://schemas.microsoft.com/office/powerpoint/2010/main" val="2084205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D768E-8413-C5CD-661C-E169FF44C023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Correct vs wrong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F0D79-BF2A-6C67-7166-F55FD574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1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D4E-AF2C-8C23-3EFC-30AD25C3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Changed </a:t>
            </a:r>
            <a:r>
              <a:rPr lang="en-IE" dirty="0" err="1"/>
              <a:t>color</a:t>
            </a:r>
            <a:r>
              <a:rPr lang="en-IE" dirty="0"/>
              <a:t> limit (-450 before end of trial)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630D-5280-583F-3F69-30DFA24FF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50CC5-2D07-CB26-4226-E3B819A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68" y="1515167"/>
            <a:ext cx="10336463" cy="52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5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959CA-04EC-76A1-70D1-47609343BB8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high vs 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‘high’ higher amplitude than ‘low’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92B9A0-15FF-194D-32F5-0D386B2D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B860E-567B-CDC0-E6A9-1F39D131203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lower than FDI</a:t>
            </a:r>
            <a:endParaRPr lang="en-US" altLang="zh-CN" sz="22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23E26-6066-F841-203E-5AEDE14B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D64F-4BB2-E5FD-D6D5-EE6D3508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AB51A-8A9B-5299-75CA-3CDB9800F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87A89E-82E0-5718-8D77-B26B94147FD4}"/>
                  </a:ext>
                </a:extLst>
              </p14:cNvPr>
              <p14:cNvContentPartPr/>
              <p14:nvPr/>
            </p14:nvContentPartPr>
            <p14:xfrm>
              <a:off x="2849648" y="4656977"/>
              <a:ext cx="888480" cy="47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87A89E-82E0-5718-8D77-B26B94147F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1008" y="4648337"/>
                <a:ext cx="906120" cy="4888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52E6D6-774A-43AA-8391-4ADF70E7BD37}"/>
              </a:ext>
            </a:extLst>
          </p:cNvPr>
          <p:cNvSpPr txBox="1"/>
          <p:nvPr/>
        </p:nvSpPr>
        <p:spPr>
          <a:xfrm>
            <a:off x="5638800" y="297313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D46BC-D98A-B6E9-42F1-7B326F911402}"/>
              </a:ext>
            </a:extLst>
          </p:cNvPr>
          <p:cNvSpPr txBox="1"/>
          <p:nvPr/>
        </p:nvSpPr>
        <p:spPr>
          <a:xfrm>
            <a:off x="577516" y="5566610"/>
            <a:ext cx="2315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FDI wider!!!!</a:t>
            </a:r>
          </a:p>
          <a:p>
            <a:r>
              <a:rPr lang="en-IE" b="1" dirty="0"/>
              <a:t>BCP close to the centra </a:t>
            </a:r>
          </a:p>
        </p:txBody>
      </p:sp>
    </p:spTree>
    <p:extLst>
      <p:ext uri="{BB962C8B-B14F-4D97-AF65-F5344CB8AC3E}">
        <p14:creationId xmlns:p14="http://schemas.microsoft.com/office/powerpoint/2010/main" val="3066381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416D-8B89-A170-6EB2-70050FBC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(correct)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845464-6690-B60E-E2CC-86CDF388B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002" y="1690688"/>
            <a:ext cx="8564396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E29D1D-33D6-BF1A-68AF-1AAA221411DF}"/>
                  </a:ext>
                </a:extLst>
              </p14:cNvPr>
              <p14:cNvContentPartPr/>
              <p14:nvPr/>
            </p14:nvContentPartPr>
            <p14:xfrm>
              <a:off x="2792048" y="4517657"/>
              <a:ext cx="598680" cy="43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E29D1D-33D6-BF1A-68AF-1AAA22141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048" y="4509017"/>
                <a:ext cx="61632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797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64" y="8605"/>
            <a:ext cx="3600860" cy="1086971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MB analysis</a:t>
            </a:r>
            <a:endParaRPr lang="en-IE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 b="1"/>
              <a:t>SL -188 pre cue (8-30Hz)</a:t>
            </a:r>
          </a:p>
          <a:p>
            <a:r>
              <a:rPr lang="en-IE" sz="2200"/>
              <a:t>RL -188 pre response (12-30Hz) without 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5106802" y="4551045"/>
            <a:ext cx="7190202" cy="2179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B6527-80EF-A71E-7462-CA2BCB04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814" y="1573751"/>
            <a:ext cx="5364096" cy="4806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F7831-D0FC-38D1-C72E-B70A9E1B42A8}"/>
              </a:ext>
            </a:extLst>
          </p:cNvPr>
          <p:cNvSpPr txBox="1"/>
          <p:nvPr/>
        </p:nvSpPr>
        <p:spPr>
          <a:xfrm>
            <a:off x="98425" y="6461802"/>
            <a:ext cx="621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dirty="0"/>
              <a:t>Time for scalp plot?( why 750ms and slop?)</a:t>
            </a:r>
          </a:p>
        </p:txBody>
      </p:sp>
    </p:spTree>
    <p:extLst>
      <p:ext uri="{BB962C8B-B14F-4D97-AF65-F5344CB8AC3E}">
        <p14:creationId xmlns:p14="http://schemas.microsoft.com/office/powerpoint/2010/main" val="2741733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(correct(L) vs wrong(R)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5D11C-A76F-6D90-6AFE-5D4B352BF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169" t="2665" r="23418" b="4945"/>
          <a:stretch/>
        </p:blipFill>
        <p:spPr>
          <a:xfrm>
            <a:off x="1158240" y="1513583"/>
            <a:ext cx="4937760" cy="499403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5F1F8-AC7B-83C7-5F0F-B027C9CDC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25" t="8667" r="24750" b="10881"/>
          <a:stretch/>
        </p:blipFill>
        <p:spPr>
          <a:xfrm>
            <a:off x="6639042" y="1690687"/>
            <a:ext cx="5034798" cy="4663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E9445-4C7A-2B2A-398A-0B8B64152CAB}"/>
              </a:ext>
            </a:extLst>
          </p:cNvPr>
          <p:cNvSpPr txBox="1"/>
          <p:nvPr/>
        </p:nvSpPr>
        <p:spPr>
          <a:xfrm>
            <a:off x="1471228" y="6123543"/>
            <a:ext cx="67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Amplitude too small? (wrong amplitude is larger)</a:t>
            </a:r>
          </a:p>
          <a:p>
            <a:r>
              <a:rPr lang="en-IE" dirty="0"/>
              <a:t>Only see MP at correct trials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5544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90088-4959-B982-2693-7298F24E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4EEBD-5D1B-183D-74E0-B1E2FD6A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10" y="4251877"/>
            <a:ext cx="2940961" cy="220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42006-6619-8B55-A01F-1B27EA22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391" y="0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E2689-B602-C596-1ED0-2DC881A31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91" y="4251878"/>
            <a:ext cx="2940961" cy="2205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CCE65-93AD-C49D-3EFB-605B70F8D327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Right hand lower MB  (diff. peak at 400ms)</a:t>
            </a:r>
          </a:p>
          <a:p>
            <a:r>
              <a:rPr lang="en-IE" dirty="0"/>
              <a:t>Beta band decrease more amplitude when </a:t>
            </a:r>
            <a:r>
              <a:rPr lang="en-IE" b="1" dirty="0"/>
              <a:t>correct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29E96-63D0-2F22-999D-2461ABE575B9}"/>
              </a:ext>
            </a:extLst>
          </p:cNvPr>
          <p:cNvSpPr txBox="1"/>
          <p:nvPr/>
        </p:nvSpPr>
        <p:spPr>
          <a:xfrm>
            <a:off x="9856381" y="4518837"/>
            <a:ext cx="2335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Higher MB amplitude when response is </a:t>
            </a:r>
            <a:r>
              <a:rPr lang="en-IE" b="1" dirty="0"/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783338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45F59-91DE-539C-9EC9-A2DBDC4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858328"/>
            <a:ext cx="5628640" cy="4221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CE9A6-46B3-D9D7-E7CC-122B09B9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1858328"/>
            <a:ext cx="5628640" cy="4221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C346B3-5FF7-3F00-D1A9-787B06A5AC4E}"/>
              </a:ext>
            </a:extLst>
          </p:cNvPr>
          <p:cNvSpPr txBox="1"/>
          <p:nvPr/>
        </p:nvSpPr>
        <p:spPr>
          <a:xfrm>
            <a:off x="1796902" y="5943600"/>
            <a:ext cx="728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Low 0.07/ wrong response have higher MB amplitude</a:t>
            </a:r>
          </a:p>
          <a:p>
            <a:r>
              <a:rPr lang="en-IE" dirty="0"/>
              <a:t>Diff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32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54E1-E7D6-C3B0-80D2-AF4E5AFC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95C1F-C60B-2A23-07FF-070E779F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94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A10C1-5FE2-B448-6B27-CE71E8AA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29" y="3864134"/>
            <a:ext cx="3939481" cy="2954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86F44-9BAE-EAC3-D8C1-91F7C67DD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20" y="0"/>
            <a:ext cx="5152179" cy="3864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A33C9-0AF5-08CC-8C88-C759F663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310" y="4381237"/>
            <a:ext cx="3301292" cy="2475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4D881-4AE4-DABE-5642-5E9422525518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Easy task lower MB  (diff. peak at 400ms)</a:t>
            </a:r>
          </a:p>
          <a:p>
            <a:r>
              <a:rPr lang="en-IE" dirty="0"/>
              <a:t>Beta band decrease similar for 0.14 and 0.07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380641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8C20-DF68-89CC-897E-3CAC02E0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1" y="1698468"/>
            <a:ext cx="5283909" cy="3962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952C9-814A-08C6-6AB4-E2D3F5A6D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9568"/>
            <a:ext cx="5135880" cy="38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4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BF9ED-25A4-B243-A2CD-E15941F7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552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AB211-519A-DB77-008E-DA6BA245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606" y="4181475"/>
            <a:ext cx="3327400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BDFEB-6EE1-4523-8C4F-BF4F8808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40" y="255270"/>
            <a:ext cx="5227320" cy="392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A4C2D-9ACA-671F-F332-5319993F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0" y="4330065"/>
            <a:ext cx="312928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2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2899-2341-856B-A2FC-C021002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A5F5-B8D3-7BC7-408B-86474A56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and RL: Wrong/ low 0.07 have higher MB amplitude?</a:t>
            </a:r>
          </a:p>
          <a:p>
            <a:r>
              <a:rPr lang="en-IE" dirty="0"/>
              <a:t>SL and RL: BCP higher MB amplitude, but no </a:t>
            </a:r>
            <a:r>
              <a:rPr lang="en-IE" dirty="0" err="1"/>
              <a:t>observious</a:t>
            </a:r>
            <a:r>
              <a:rPr lang="en-IE" dirty="0"/>
              <a:t> Motor pre found</a:t>
            </a:r>
          </a:p>
          <a:p>
            <a:r>
              <a:rPr lang="en-IE" dirty="0"/>
              <a:t>SL only: Right hand MB amplitude lower for correct/ high 0.14</a:t>
            </a:r>
          </a:p>
        </p:txBody>
      </p:sp>
    </p:spTree>
    <p:extLst>
      <p:ext uri="{BB962C8B-B14F-4D97-AF65-F5344CB8AC3E}">
        <p14:creationId xmlns:p14="http://schemas.microsoft.com/office/powerpoint/2010/main" val="747611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-188 pre cue (8-30Hz)</a:t>
            </a:r>
          </a:p>
          <a:p>
            <a:r>
              <a:rPr lang="en-IE" b="1" dirty="0"/>
              <a:t>RL -188 pre response (12-30Hz) without Mu</a:t>
            </a:r>
          </a:p>
        </p:txBody>
      </p:sp>
    </p:spTree>
    <p:extLst>
      <p:ext uri="{BB962C8B-B14F-4D97-AF65-F5344CB8AC3E}">
        <p14:creationId xmlns:p14="http://schemas.microsoft.com/office/powerpoint/2010/main" val="1041786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F48ABD-E7D0-79EE-AB4B-D9590B37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Left- right press (correct(L) vs wrong(R)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80802-D66A-7D4D-FCE4-6A949272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0688"/>
            <a:ext cx="6238240" cy="4678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42C1C-3B0D-D66E-8BCE-D3B4EA08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60" y="1545749"/>
            <a:ext cx="623824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24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A8F3-B8F0-151D-038D-06E598F9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348459-4655-7DE4-E9A8-20F9F063C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112" y="0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9C57B-DDF3-3B79-E9C0-780414E7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3" y="12192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E0BC7-7AF8-D390-0DBC-3292C8DF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19" y="4172584"/>
            <a:ext cx="3417993" cy="2563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0B004-65F4-92E4-DBFB-A850DEE9A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719" y="4000500"/>
            <a:ext cx="3417993" cy="25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5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B827-42BB-9BB9-1833-155606F0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0" y="1690687"/>
            <a:ext cx="6041065" cy="453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F924D-4D7E-B7F7-7B0B-AD78F6FC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45" y="1463675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9C1C-8221-052A-4DE5-B192DD7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5C84-1B86-900A-B614-85CE316B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C91A7-67EE-B3DC-DA46-5AEA66B1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19" y="4102285"/>
            <a:ext cx="2766237" cy="207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90852-187A-28CE-39FA-F69F8AB6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" y="8904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0D851-1098-3EF3-2938-4B55FCA4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001276"/>
            <a:ext cx="2900916" cy="217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8DDA7-5B4B-3C61-FE06-A90D6BA33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939"/>
            <a:ext cx="4770474" cy="35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5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59E7-6667-F571-6868-0ED80954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5" y="1690688"/>
            <a:ext cx="5016721" cy="376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3284B2-6C5F-AA85-DB0A-6C871D73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61" y="1690688"/>
            <a:ext cx="5265739" cy="39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9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8F44-B72E-5A00-C6E4-A70683C6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0E51-26D7-A8C9-3A5B-813F35B3B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875F8-EAC8-FB20-0074-F5268317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5" y="4365625"/>
            <a:ext cx="3340395" cy="250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DBBD9-596F-1876-AC01-C325E71E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0" y="156830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53861-2842-EED0-86AC-FB83A903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2703"/>
            <a:ext cx="3340395" cy="2505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DC-4FEE-C6C5-63FD-23BA18DF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530" y="1455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1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9424-766A-3373-82CD-F7FF635D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1DF-2D76-8EB9-B657-5C7D2046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488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1897</Words>
  <Application>Microsoft Office PowerPoint</Application>
  <PresentationFormat>Widescreen</PresentationFormat>
  <Paragraphs>262</Paragraphs>
  <Slides>73</Slides>
  <Notes>26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Office Theme</vt:lpstr>
      <vt:lpstr>To update list (15 July 2024) 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LRP analysis</vt:lpstr>
      <vt:lpstr>LRP  correct-wrong </vt:lpstr>
      <vt:lpstr>LRP  High-low </vt:lpstr>
      <vt:lpstr>Right-correct</vt:lpstr>
      <vt:lpstr>Left- right (correct) time too late(600ms?)</vt:lpstr>
      <vt:lpstr>LRP  FDI-BCP </vt:lpstr>
      <vt:lpstr>LRP  FDI-BCP (Correct only) </vt:lpstr>
      <vt:lpstr>LRP  FDI-BCP (Correct only+ only 0.14) </vt:lpstr>
      <vt:lpstr> </vt:lpstr>
      <vt:lpstr>FDI Vs BCP left –right (correct, 0.14)</vt:lpstr>
      <vt:lpstr>LRP analysis</vt:lpstr>
      <vt:lpstr>PowerPoint Presentation</vt:lpstr>
      <vt:lpstr>Changed color limit (-450 before end of trial)</vt:lpstr>
      <vt:lpstr>PowerPoint Presentation</vt:lpstr>
      <vt:lpstr>PowerPoint Presentation</vt:lpstr>
      <vt:lpstr>FDI</vt:lpstr>
      <vt:lpstr>BCP (correct)</vt:lpstr>
      <vt:lpstr>MB analysis</vt:lpstr>
      <vt:lpstr>Left- right press (correct(L) vs wrong(R) ) t=400 D20 and B23 </vt:lpstr>
      <vt:lpstr>PowerPoint Presentation</vt:lpstr>
      <vt:lpstr>Left- right press (0.14(L) vs 0.07(R) ) t=400 D20 and B23 </vt:lpstr>
      <vt:lpstr>PowerPoint Presentation</vt:lpstr>
      <vt:lpstr>Left- right press (FDI(L) vs BCP(R) ) t=400 D20 and B23 </vt:lpstr>
      <vt:lpstr>PowerPoint Presentation</vt:lpstr>
      <vt:lpstr>summary</vt:lpstr>
      <vt:lpstr>MB analysis</vt:lpstr>
      <vt:lpstr>Left- right press (correct(L) vs wrong(R) ) t=-100 D20 and B23 </vt:lpstr>
      <vt:lpstr>PowerPoint Presentation</vt:lpstr>
      <vt:lpstr>Left- right press (0.14(L) vs 0.07(R) ) t=-100 D20 and B23 </vt:lpstr>
      <vt:lpstr>PowerPoint Presentation</vt:lpstr>
      <vt:lpstr>Left- right press (FDI(L) vs BCP(R) ) t=-100 D20 and B23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58</cp:revision>
  <dcterms:created xsi:type="dcterms:W3CDTF">2024-07-03T13:23:16Z</dcterms:created>
  <dcterms:modified xsi:type="dcterms:W3CDTF">2024-07-24T11:19:53Z</dcterms:modified>
</cp:coreProperties>
</file>